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5235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9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2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89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2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3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1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1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20C1933-9BBA-4A2A-B748-314DC70B337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E1A18F5-04F8-448A-8371-98D9DCC9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57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9431" y="556953"/>
            <a:ext cx="8542713" cy="136680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российские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 против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8428" y="2655277"/>
            <a:ext cx="7481456" cy="33714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34" name="Picture 10" descr="https://catherineasquithgallery.com/uploads/posts/2021-02/thumbs/1613677001_27-p-fon-dlya-prezentatsii-koronavirus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" y="2202232"/>
            <a:ext cx="11683537" cy="45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5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57201"/>
            <a:ext cx="10088196" cy="5539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Ковид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(торговая марка «Спутник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16623"/>
            <a:ext cx="10515600" cy="4973027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в России и более чем в 30 странах мира, подана заявка на регистрацию в ЕС.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вакцины и способ введения: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Генноинженерная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векторная с использованием двух штаммов живых аденовирусов человека, лишенных способности размножаться с удаленным участком, обуславливающим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онкогенность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одного из них (в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26)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Вводится двукратно с интервалом в 3 недели.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НИЦ эпидемиологии и микробиологии имени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Гамалеи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Производят: НИЦ имени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Гамалеи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BIOCAD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(Санкт-Петербург);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Генериум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(Владимирская область),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Биннофарм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Групп» (Зеленоград).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составляет 91,4%, против тяжелого течения заболевания -100%. У привитых может наблюдаться гриппоподобный синдром-повышение температуры, мышечные и суставные боли, боль в месте введения, общая слабость, головная боль.  Обычно симптомы проходят  в течение 1-2 дней.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у взрослых 18-60 лет, также разрешено применение в возрасте 60+.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-беременность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-кормление грудью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-гиперчувствительность к какому-либо компоненту вакцины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5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197032"/>
            <a:ext cx="5079075" cy="4098175"/>
          </a:xfrm>
        </p:spPr>
        <p:txBody>
          <a:bodyPr>
            <a:normAutofit/>
          </a:bodyPr>
          <a:lstStyle/>
          <a:p>
            <a:r>
              <a:rPr lang="ru-RU" sz="1400" dirty="0" smtClean="0"/>
              <a:t>-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аллергические реакции в анамнезе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-инфекционные и неинфекционные заболевания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-обострение хронических заболеваний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тяжелых осложнениях после введения первой дозы (анафилактический шок,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аллергические реакции, судорожный синдром, температура выше 40  и т.д.) введение второго компонента  также запрещается.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осторожностью можно применять при хронических заболеваниях печени и почек, сахарном диабете, тяжелых заболеваниях системы кроветворения, эпилепсии, инсультах и других заболеваниях сердца, первичных и вторичных иммунодефицитах, аутоиммунных заболеваниях, заболеваниях легких, астме и ХОБЛ и др.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4021" y="681644"/>
            <a:ext cx="5167845" cy="5660966"/>
          </a:xfrm>
        </p:spPr>
        <p:txBody>
          <a:bodyPr/>
          <a:lstStyle/>
          <a:p>
            <a:r>
              <a:rPr lang="en-US" dirty="0" smtClean="0"/>
              <a:t>*********</a:t>
            </a:r>
            <a:endParaRPr lang="ru-RU" dirty="0"/>
          </a:p>
        </p:txBody>
      </p:sp>
      <p:pic>
        <p:nvPicPr>
          <p:cNvPr id="1028" name="Picture 4" descr="https://u.9111s.ru/uploads/202106/27/d150b9e2769eac2c5c8455bbf2732d4c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3286" y="1197032"/>
            <a:ext cx="5450583" cy="450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69" y="285384"/>
            <a:ext cx="10322168" cy="6641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95755"/>
            <a:ext cx="10515600" cy="489389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 зарегистрирована в России 6 мая 2021, подана заявка на регистрацию в ЕС.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Генноинженерная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векторная вакцина, изготовленная с использованием одного штамма живого аденовируса человека, лишенного способности размножаться с удаленным участком, обуславливающим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онкогенность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26).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 однократно.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НИЦ эпидемиологии и микробиологии имени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Гамалеи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Производят: НИЦ имени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Гамалеи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BIOCAD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(Санкт-Петербург);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Генериум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(Владимирская область);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Биннофарм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Групп» (Зеленоград).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однокомпонентной вакцины Спутник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79,4%. У привитых может наблюдаться гриппоподобный синдром-повышение температуры, мышечные и суставные боли, боль в месте введения, общая слабость, головная боль. При необходимости принимать жаропонижающие средства. Обычно симптомы проходят в течение 1-2 дней. У некоторых пациентов возможно развитие аллергических реакций, кратковременное повышение уровня печеночных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трансаминаз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креатинфосфокиназы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крови. Применяют у взрослых 18-60 лет.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Противопоказана: беременным, кормящим, детям, гиперчувствительность к кому-либо компоненту вакцины, тяжелые аллергические реакции в анамнезе; острые инфекционные и неинфекционные заболевания, обострения хронических заболеваний. Прививку можно выполнить через 2-4 недели после выздоровления или ремиссии.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осторожностью можно применять при хронических заболеваниях печени и почек, сахарном диабете, тяжелых заболеваниях системы кроветворения, эпилепсии, инсультах и других заболеваниях ЦНС, инфарктах миокарда в анамнезе, ИШМ и других заболеваниях сердца, первичных и вторичных иммунодефицитах, аутоиммунных заболеваниях, заболеваниях легких, астме  и ХОБЛ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606669"/>
            <a:ext cx="9144000" cy="826477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ЭпиВакКорона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42646" y="1714500"/>
            <a:ext cx="9144000" cy="4202723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в России и в Туркменистане.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Генноинженерная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пептидная –на основе искусственных пептидов, копирующих фрагменты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Вводится двукратно внутримышечно с интервалом в 2-3 недели.</a:t>
            </a: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ГНЦ вирусологии и биотехнологии «Вектор»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Иммунологическая эффективность 100%. Иммунная защита будет действовать один год. Сильных нежелательных явлений, связанных с действием вакцины не выявлено. Отмечается боль в месте укола и повышение температуры до 38,5 градусов.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у взрослых 18-60 лет, также используются разрешено для лиц 60+</a:t>
            </a: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Противопоказан: беременным и кормящим, планируются исследования на детях до 18 лет. Также запрещено делать прививку при гиперчувствительности к компонентам (гидроокиси алюминия и др.); при тяжелых формах аллергических заболеваний; первичном иммунодефиците, злокачественных заболеваниях крови и новообразованиях, поствакцинальных осложнениях при предыдущем введении вакцины; острых инфекционных и неинфекционных заболеваниях, хронических заболеваниях в стадии обострения. Прививку можно делать не ранее, чем через месяц после выздоровления или ремиссии.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5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83577"/>
            <a:ext cx="10515600" cy="78251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КовиВак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97977"/>
            <a:ext cx="10515600" cy="4691673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Минздравом России 20 февраля 2021 года, планируется проведение процедуры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переригистрации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ВОЗ, а также регистрация  в зарубежных странах.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вакцины: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Цельноклеточная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инактивированная- на основе «убитого» целого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классический тип вакцин, масштабно производимых и используемых еще с прошлого века. Вводится двукратно внутримышечно с интервалом две недели.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ФНЦ исследований и разработки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иммуннобиологических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 имени Чумакова РАН.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Иммунологическая эффективность составляет 85% (образование антител в определенные протоколом сроки, однако разработчики не исключают, что иммунный ответ может сформироваться несколько позже).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Серьезных нежелательных явлений после вакцинации у добровольцев не выявлено, у 15 % участников отмечалась легкая боль в месте укола, а уплотнение – у 1%. Головная боль и легкое повышение температуры были у единичных участников испытаний. Применяют у взрослых 18-60 лет.  Вакцины такого типа применяют у людей 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иммуносупрессивными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состояниями. Противопоказана беременным, кормящим и детям, так как исследования на этих группах не проводились. Также не применяют у людей, у которых наблюдались тяжелые поствакцинальные осложнения на любые предыдущие вакцинации, а также людям с тяжелыми аллергиями.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 противопоказана: при острых лихорадочных состояниях, острых инфекционных и обострении хронических заболеваний. Допускается возможность вакцинации при хронических заболеваниях почек, печени, нейроэндокринной системы, тяжелых заболеваниях кроветворения, аутоиммунных, аллергических заболеваниях, бронхиальной астме и др. Состояние пациента и возможность прививки с учетом фактора польза-риск оценивает лечащий врач.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4768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514</TotalTime>
  <Words>938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Times New Roman</vt:lpstr>
      <vt:lpstr>Wingdings 2</vt:lpstr>
      <vt:lpstr>View</vt:lpstr>
      <vt:lpstr>Четыре российские вакцины против коронавирусной инфекции</vt:lpstr>
      <vt:lpstr>Гам-Ковид-Вак (торговая марка «Спутник V»)</vt:lpstr>
      <vt:lpstr>-тяжелые аллергические реакции в анамнезе -инфекционные и неинфекционные заболевания -обострение хронических заболеваний При тяжелых осложнениях после введения первой дозы (анафилактический шок, генерализованные аллергические реакции, судорожный синдром, температура выше 40  и т.д.) введение второго компонента  также запрещается. С осторожностью можно применять при хронических заболеваниях печени и почек, сахарном диабете, тяжелых заболеваниях системы кроветворения, эпилепсии, инсультах и других заболеваниях сердца, первичных и вторичных иммунодефицитах, аутоиммунных заболеваниях, заболеваниях легких, астме и ХОБЛ и др. </vt:lpstr>
      <vt:lpstr>Спутник Лайт</vt:lpstr>
      <vt:lpstr>ЭпиВакКорона</vt:lpstr>
      <vt:lpstr>КовиВак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Четыре российские вакцины</dc:title>
  <dc:creator>Тамара Абдулмеджидовна Кадырова</dc:creator>
  <cp:lastModifiedBy>Тамара Абдулмеджидовна Кадырова</cp:lastModifiedBy>
  <cp:revision>37</cp:revision>
  <dcterms:created xsi:type="dcterms:W3CDTF">2021-11-10T11:19:34Z</dcterms:created>
  <dcterms:modified xsi:type="dcterms:W3CDTF">2021-11-12T13:41:16Z</dcterms:modified>
</cp:coreProperties>
</file>